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4"/>
    <p:restoredTop sz="93994"/>
  </p:normalViewPr>
  <p:slideViewPr>
    <p:cSldViewPr snapToObjects="1" showGuides="1">
      <p:cViewPr varScale="1">
        <p:scale>
          <a:sx n="134" d="100"/>
          <a:sy n="134" d="100"/>
        </p:scale>
        <p:origin x="200" y="34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6.svg"/><Relationship Id="rId7" Type="http://schemas.openxmlformats.org/officeDocument/2006/relationships/image" Target="../media/image3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svg"/><Relationship Id="rId3" Type="http://schemas.openxmlformats.org/officeDocument/2006/relationships/image" Target="../media/image65.png"/><Relationship Id="rId7" Type="http://schemas.openxmlformats.org/officeDocument/2006/relationships/image" Target="../media/image420.png"/><Relationship Id="rId12" Type="http://schemas.openxmlformats.org/officeDocument/2006/relationships/image" Target="../media/image7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460.png"/><Relationship Id="rId5" Type="http://schemas.openxmlformats.org/officeDocument/2006/relationships/image" Target="../media/image67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15810</TotalTime>
  <Words>2884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154</cp:revision>
  <cp:lastPrinted>2014-05-07T12:19:03Z</cp:lastPrinted>
  <dcterms:created xsi:type="dcterms:W3CDTF">2022-08-10T08:10:37Z</dcterms:created>
  <dcterms:modified xsi:type="dcterms:W3CDTF">2023-04-24T19:55:46Z</dcterms:modified>
</cp:coreProperties>
</file>